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8000663" cy="25199975"/>
  <p:notesSz cx="6858000" cy="9144000"/>
  <p:defaultTextStyle>
    <a:defPPr>
      <a:defRPr lang="en-US"/>
    </a:defPPr>
    <a:lvl1pPr marL="0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1pPr>
    <a:lvl2pPr marL="1082147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2pPr>
    <a:lvl3pPr marL="2164293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3pPr>
    <a:lvl4pPr marL="3246440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4pPr>
    <a:lvl5pPr marL="4328587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5pPr>
    <a:lvl6pPr marL="5410733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6pPr>
    <a:lvl7pPr marL="6492880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7pPr>
    <a:lvl8pPr marL="7575027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8pPr>
    <a:lvl9pPr marL="8657173" algn="l" defTabSz="2164293" rtl="0" eaLnBrk="1" latinLnBrk="0" hangingPunct="1">
      <a:defRPr sz="42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A"/>
    <a:srgbClr val="F0F1F2"/>
    <a:srgbClr val="E6E7E9"/>
    <a:srgbClr val="B8462B"/>
    <a:srgbClr val="FEDCCE"/>
    <a:srgbClr val="FDC9B4"/>
    <a:srgbClr val="FFDDDE"/>
    <a:srgbClr val="6F122E"/>
    <a:srgbClr val="9D1E52"/>
    <a:srgbClr val="FB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94682" autoAdjust="0"/>
  </p:normalViewPr>
  <p:slideViewPr>
    <p:cSldViewPr snapToGrid="0">
      <p:cViewPr varScale="1">
        <p:scale>
          <a:sx n="30" d="100"/>
          <a:sy n="30" d="100"/>
        </p:scale>
        <p:origin x="2982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1pPr>
    <a:lvl2pPr marL="1082147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2pPr>
    <a:lvl3pPr marL="2164293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3pPr>
    <a:lvl4pPr marL="3246440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4pPr>
    <a:lvl5pPr marL="4328587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5pPr>
    <a:lvl6pPr marL="5410733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6pPr>
    <a:lvl7pPr marL="6492880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7pPr>
    <a:lvl8pPr marL="7575027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8pPr>
    <a:lvl9pPr marL="8657173" algn="l" defTabSz="2164293" rtl="0" eaLnBrk="1" latinLnBrk="0" hangingPunct="1">
      <a:defRPr sz="28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2A6BB75-C65C-7700-4E4D-0D4FCABC1A5F}"/>
              </a:ext>
            </a:extLst>
          </p:cNvPr>
          <p:cNvSpPr/>
          <p:nvPr userDrawn="1"/>
        </p:nvSpPr>
        <p:spPr>
          <a:xfrm>
            <a:off x="428605" y="426024"/>
            <a:ext cx="17144226" cy="23157881"/>
          </a:xfrm>
          <a:prstGeom prst="rect">
            <a:avLst/>
          </a:prstGeom>
          <a:solidFill>
            <a:srgbClr val="E6E7E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0040" dirty="0" err="1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B900B33-F52E-4F55-FB0D-5FF6D8F22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449" y="22903644"/>
            <a:ext cx="5143268" cy="1356738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DF9E5551-563B-13D9-D504-BF5BD45ECD7E}"/>
              </a:ext>
            </a:extLst>
          </p:cNvPr>
          <p:cNvSpPr txBox="1">
            <a:spLocks/>
          </p:cNvSpPr>
          <p:nvPr userDrawn="1"/>
        </p:nvSpPr>
        <p:spPr>
          <a:xfrm>
            <a:off x="2143682" y="6904235"/>
            <a:ext cx="13714071" cy="1623316"/>
          </a:xfrm>
          <a:prstGeom prst="rect">
            <a:avLst/>
          </a:prstGeom>
        </p:spPr>
        <p:txBody>
          <a:bodyPr/>
          <a:lstStyle>
            <a:lvl1pPr marL="263072" indent="-263072" algn="l" defTabSz="1336407" rtl="0" eaLnBrk="1" latinLnBrk="0" hangingPunct="1">
              <a:lnSpc>
                <a:spcPct val="110000"/>
              </a:lnSpc>
              <a:spcBef>
                <a:spcPts val="1754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283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Roboto" panose="02000000000000000000" pitchFamily="2" charset="0"/>
              <a:buChar char="—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8710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135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Roboto" panose="02000000000000000000" pitchFamily="2" charset="0"/>
              <a:buChar char="—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562" indent="-262177" algn="l" defTabSz="1308567" rtl="0" eaLnBrk="1" latinLnBrk="0" hangingPunct="1">
              <a:lnSpc>
                <a:spcPct val="10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75121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3326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1531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79735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För dig som rekommenderas vaccination mot influensa och covid-19 är det gratis.</a:t>
            </a:r>
            <a:endParaRPr lang="sv-SE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A4C0643-CD05-DB46-9CD0-F7B40CCEDB13}"/>
              </a:ext>
            </a:extLst>
          </p:cNvPr>
          <p:cNvSpPr/>
          <p:nvPr userDrawn="1"/>
        </p:nvSpPr>
        <p:spPr>
          <a:xfrm>
            <a:off x="428605" y="7062733"/>
            <a:ext cx="17144226" cy="16521171"/>
          </a:xfrm>
          <a:prstGeom prst="rect">
            <a:avLst/>
          </a:prstGeom>
          <a:solidFill>
            <a:srgbClr val="E6E7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0040" dirty="0" err="1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E37A0D1B-A408-85CF-00C2-8297EF45F1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608" y="424252"/>
            <a:ext cx="17143449" cy="61834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0EF5CD-939A-AA79-B477-74F94844E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449" y="22903644"/>
            <a:ext cx="5143268" cy="1356738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F9E5551-563B-13D9-D504-BF5BD45ECD7E}"/>
              </a:ext>
            </a:extLst>
          </p:cNvPr>
          <p:cNvSpPr txBox="1">
            <a:spLocks/>
          </p:cNvSpPr>
          <p:nvPr userDrawn="1"/>
        </p:nvSpPr>
        <p:spPr>
          <a:xfrm>
            <a:off x="2143292" y="12102591"/>
            <a:ext cx="13714071" cy="1671174"/>
          </a:xfrm>
          <a:prstGeom prst="rect">
            <a:avLst/>
          </a:prstGeom>
        </p:spPr>
        <p:txBody>
          <a:bodyPr/>
          <a:lstStyle>
            <a:lvl1pPr marL="263072" indent="-263072" algn="l" defTabSz="1336407" rtl="0" eaLnBrk="1" latinLnBrk="0" hangingPunct="1">
              <a:lnSpc>
                <a:spcPct val="110000"/>
              </a:lnSpc>
              <a:spcBef>
                <a:spcPts val="1754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283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Roboto" panose="02000000000000000000" pitchFamily="2" charset="0"/>
              <a:buChar char="—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8710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135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Roboto" panose="02000000000000000000" pitchFamily="2" charset="0"/>
              <a:buChar char="—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562" indent="-262177" algn="l" defTabSz="1308567" rtl="0" eaLnBrk="1" latinLnBrk="0" hangingPunct="1">
              <a:lnSpc>
                <a:spcPct val="10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75121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3326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1531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79735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För dig som rekommenderas vaccination mot influensa och covid-19 är det gratis.</a:t>
            </a:r>
            <a:endParaRPr lang="sv-SE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E8D13DFD-9F54-1EDC-9153-7BED0A32FD74}"/>
              </a:ext>
            </a:extLst>
          </p:cNvPr>
          <p:cNvSpPr txBox="1">
            <a:spLocks/>
          </p:cNvSpPr>
          <p:nvPr userDrawn="1"/>
        </p:nvSpPr>
        <p:spPr>
          <a:xfrm>
            <a:off x="2143292" y="8622089"/>
            <a:ext cx="13714071" cy="2575913"/>
          </a:xfrm>
          <a:prstGeom prst="rect">
            <a:avLst/>
          </a:prstGeom>
        </p:spPr>
        <p:txBody>
          <a:bodyPr/>
          <a:lstStyle>
            <a:lvl1pPr algn="l" defTabSz="1336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28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10350" dirty="0" smtClean="0"/>
              <a:t>Vaccination mot influensa och covid-19</a:t>
            </a:r>
            <a:endParaRPr lang="sv-SE" sz="10350" dirty="0"/>
          </a:p>
        </p:txBody>
      </p:sp>
    </p:spTree>
    <p:extLst>
      <p:ext uri="{BB962C8B-B14F-4D97-AF65-F5344CB8AC3E}">
        <p14:creationId xmlns:p14="http://schemas.microsoft.com/office/powerpoint/2010/main" val="1809204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d s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BC80496-FDAA-A962-E1F9-54882FB6C233}"/>
              </a:ext>
            </a:extLst>
          </p:cNvPr>
          <p:cNvSpPr/>
          <p:nvPr userDrawn="1"/>
        </p:nvSpPr>
        <p:spPr>
          <a:xfrm>
            <a:off x="428605" y="426024"/>
            <a:ext cx="17144226" cy="23157881"/>
          </a:xfrm>
          <a:prstGeom prst="rect">
            <a:avLst/>
          </a:prstGeom>
          <a:solidFill>
            <a:srgbClr val="E6E7E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0040" dirty="0" err="1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927774D-846A-411D-8954-ABB798B7F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5" y="426027"/>
            <a:ext cx="8899184" cy="8897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DE7AFC-D090-C728-CB84-AA1C6345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449" y="22903644"/>
            <a:ext cx="5143268" cy="135673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297" y="5132699"/>
            <a:ext cx="13714071" cy="58758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14141" spc="-47" baseline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8999280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14745907" y="22897658"/>
            <a:ext cx="3254757" cy="1592152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630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sz="2630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1" y="0"/>
            <a:ext cx="18751" cy="466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2630" dirty="0" err="1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8D13DFD-9F54-1EDC-9153-7BED0A32FD74}"/>
              </a:ext>
            </a:extLst>
          </p:cNvPr>
          <p:cNvSpPr txBox="1">
            <a:spLocks/>
          </p:cNvSpPr>
          <p:nvPr userDrawn="1"/>
        </p:nvSpPr>
        <p:spPr>
          <a:xfrm>
            <a:off x="2143300" y="3433341"/>
            <a:ext cx="13714071" cy="2591159"/>
          </a:xfrm>
          <a:prstGeom prst="rect">
            <a:avLst/>
          </a:prstGeom>
        </p:spPr>
        <p:txBody>
          <a:bodyPr/>
          <a:lstStyle>
            <a:lvl1pPr algn="l" defTabSz="13364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28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10350" dirty="0" smtClean="0"/>
              <a:t>Vaccination mot influensa och covid-19</a:t>
            </a:r>
            <a:endParaRPr lang="sv-SE" sz="10350" dirty="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36407" rtl="0" eaLnBrk="1" latinLnBrk="0" hangingPunct="1">
        <a:lnSpc>
          <a:spcPct val="90000"/>
        </a:lnSpc>
        <a:spcBef>
          <a:spcPct val="0"/>
        </a:spcBef>
        <a:buNone/>
        <a:defRPr sz="9428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3072" indent="-263072" algn="l" defTabSz="1336407" rtl="0" eaLnBrk="1" latinLnBrk="0" hangingPunct="1">
        <a:lnSpc>
          <a:spcPct val="110000"/>
        </a:lnSpc>
        <a:spcBef>
          <a:spcPts val="1754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654283" indent="-262177" algn="l" defTabSz="1336407" rtl="0" eaLnBrk="1" latinLnBrk="0" hangingPunct="1">
        <a:lnSpc>
          <a:spcPct val="100000"/>
        </a:lnSpc>
        <a:spcBef>
          <a:spcPts val="877"/>
        </a:spcBef>
        <a:buFont typeface="Roboto" panose="02000000000000000000" pitchFamily="2" charset="0"/>
        <a:buChar char="—"/>
        <a:defRPr sz="2046" kern="1200">
          <a:solidFill>
            <a:schemeClr val="tx1"/>
          </a:solidFill>
          <a:latin typeface="+mn-lt"/>
          <a:ea typeface="+mn-ea"/>
          <a:cs typeface="+mn-cs"/>
        </a:defRPr>
      </a:lvl2pPr>
      <a:lvl3pPr marL="1048710" indent="-262177" algn="l" defTabSz="1336407" rtl="0" eaLnBrk="1" latinLnBrk="0" hangingPunct="1">
        <a:lnSpc>
          <a:spcPct val="100000"/>
        </a:lnSpc>
        <a:spcBef>
          <a:spcPts val="877"/>
        </a:spcBef>
        <a:buFont typeface="Arial" panose="020B0604020202020204" pitchFamily="34" charset="0"/>
        <a:buChar char="•"/>
        <a:defRPr sz="2046" kern="1200">
          <a:solidFill>
            <a:schemeClr val="tx1"/>
          </a:solidFill>
          <a:latin typeface="+mn-lt"/>
          <a:ea typeface="+mn-ea"/>
          <a:cs typeface="+mn-cs"/>
        </a:defRPr>
      </a:lvl3pPr>
      <a:lvl4pPr marL="1443135" indent="-262177" algn="l" defTabSz="1336407" rtl="0" eaLnBrk="1" latinLnBrk="0" hangingPunct="1">
        <a:lnSpc>
          <a:spcPct val="100000"/>
        </a:lnSpc>
        <a:spcBef>
          <a:spcPts val="877"/>
        </a:spcBef>
        <a:buFont typeface="Roboto" panose="02000000000000000000" pitchFamily="2" charset="0"/>
        <a:buChar char="—"/>
        <a:defRPr sz="2046" kern="1200">
          <a:solidFill>
            <a:schemeClr val="tx1"/>
          </a:solidFill>
          <a:latin typeface="+mn-lt"/>
          <a:ea typeface="+mn-ea"/>
          <a:cs typeface="+mn-cs"/>
        </a:defRPr>
      </a:lvl4pPr>
      <a:lvl5pPr marL="1837562" indent="-262177" algn="l" defTabSz="1308567" rtl="0" eaLnBrk="1" latinLnBrk="0" hangingPunct="1">
        <a:lnSpc>
          <a:spcPct val="100000"/>
        </a:lnSpc>
        <a:spcBef>
          <a:spcPts val="877"/>
        </a:spcBef>
        <a:buFont typeface="Arial" panose="020B0604020202020204" pitchFamily="34" charset="0"/>
        <a:buChar char="•"/>
        <a:defRPr sz="2046" kern="1200">
          <a:solidFill>
            <a:schemeClr val="tx1"/>
          </a:solidFill>
          <a:latin typeface="+mn-lt"/>
          <a:ea typeface="+mn-ea"/>
          <a:cs typeface="+mn-cs"/>
        </a:defRPr>
      </a:lvl5pPr>
      <a:lvl6pPr marL="3675121" indent="-334102" algn="l" defTabSz="1336407" rtl="0" eaLnBrk="1" latinLnBrk="0" hangingPunct="1">
        <a:lnSpc>
          <a:spcPct val="90000"/>
        </a:lnSpc>
        <a:spcBef>
          <a:spcPts val="731"/>
        </a:spcBef>
        <a:buFont typeface="Arial" panose="020B0604020202020204" pitchFamily="34" charset="0"/>
        <a:buChar char="•"/>
        <a:defRPr sz="2630" kern="1200">
          <a:solidFill>
            <a:schemeClr val="tx1"/>
          </a:solidFill>
          <a:latin typeface="+mn-lt"/>
          <a:ea typeface="+mn-ea"/>
          <a:cs typeface="+mn-cs"/>
        </a:defRPr>
      </a:lvl6pPr>
      <a:lvl7pPr marL="4343326" indent="-334102" algn="l" defTabSz="1336407" rtl="0" eaLnBrk="1" latinLnBrk="0" hangingPunct="1">
        <a:lnSpc>
          <a:spcPct val="90000"/>
        </a:lnSpc>
        <a:spcBef>
          <a:spcPts val="731"/>
        </a:spcBef>
        <a:buFont typeface="Arial" panose="020B0604020202020204" pitchFamily="34" charset="0"/>
        <a:buChar char="•"/>
        <a:defRPr sz="2630" kern="1200">
          <a:solidFill>
            <a:schemeClr val="tx1"/>
          </a:solidFill>
          <a:latin typeface="+mn-lt"/>
          <a:ea typeface="+mn-ea"/>
          <a:cs typeface="+mn-cs"/>
        </a:defRPr>
      </a:lvl7pPr>
      <a:lvl8pPr marL="5011531" indent="-334102" algn="l" defTabSz="1336407" rtl="0" eaLnBrk="1" latinLnBrk="0" hangingPunct="1">
        <a:lnSpc>
          <a:spcPct val="90000"/>
        </a:lnSpc>
        <a:spcBef>
          <a:spcPts val="731"/>
        </a:spcBef>
        <a:buFont typeface="Arial" panose="020B0604020202020204" pitchFamily="34" charset="0"/>
        <a:buChar char="•"/>
        <a:defRPr sz="2630" kern="1200">
          <a:solidFill>
            <a:schemeClr val="tx1"/>
          </a:solidFill>
          <a:latin typeface="+mn-lt"/>
          <a:ea typeface="+mn-ea"/>
          <a:cs typeface="+mn-cs"/>
        </a:defRPr>
      </a:lvl8pPr>
      <a:lvl9pPr marL="5679735" indent="-334102" algn="l" defTabSz="1336407" rtl="0" eaLnBrk="1" latinLnBrk="0" hangingPunct="1">
        <a:lnSpc>
          <a:spcPct val="90000"/>
        </a:lnSpc>
        <a:spcBef>
          <a:spcPts val="731"/>
        </a:spcBef>
        <a:buFont typeface="Arial" panose="020B0604020202020204" pitchFamily="34" charset="0"/>
        <a:buChar char="•"/>
        <a:defRPr sz="2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1pPr>
      <a:lvl2pPr marL="668205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2pPr>
      <a:lvl3pPr marL="1336407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3pPr>
      <a:lvl4pPr marL="2004612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4pPr>
      <a:lvl5pPr marL="2672817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5pPr>
      <a:lvl6pPr marL="3341021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6pPr>
      <a:lvl7pPr marL="4009224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7pPr>
      <a:lvl8pPr marL="4677428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8pPr>
      <a:lvl9pPr marL="5345633" algn="l" defTabSz="1336407" rtl="0" eaLnBrk="1" latinLnBrk="0" hangingPunct="1">
        <a:defRPr sz="2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9989" userDrawn="1">
          <p15:clr>
            <a:srgbClr val="F26B43"/>
          </p15:clr>
        </p15:guide>
        <p15:guide id="5" pos="1350" userDrawn="1">
          <p15:clr>
            <a:srgbClr val="F26B43"/>
          </p15:clr>
        </p15:guide>
        <p15:guide id="6" orient="horz" pos="4162" userDrawn="1">
          <p15:clr>
            <a:srgbClr val="F26B43"/>
          </p15:clr>
        </p15:guide>
        <p15:guide id="7" orient="horz" pos="135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8243A143-715F-38A8-6824-1526EDAC7EA3}"/>
              </a:ext>
            </a:extLst>
          </p:cNvPr>
          <p:cNvSpPr txBox="1">
            <a:spLocks/>
          </p:cNvSpPr>
          <p:nvPr/>
        </p:nvSpPr>
        <p:spPr>
          <a:xfrm>
            <a:off x="2212986" y="10031506"/>
            <a:ext cx="13574686" cy="11241741"/>
          </a:xfrm>
          <a:prstGeom prst="rect">
            <a:avLst/>
          </a:prstGeom>
        </p:spPr>
        <p:txBody>
          <a:bodyPr/>
          <a:lstStyle>
            <a:lvl1pPr marL="263072" indent="-263072" algn="l" defTabSz="1336407" rtl="0" eaLnBrk="1" latinLnBrk="0" hangingPunct="1">
              <a:lnSpc>
                <a:spcPct val="110000"/>
              </a:lnSpc>
              <a:spcBef>
                <a:spcPts val="1754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283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Roboto" panose="02000000000000000000" pitchFamily="2" charset="0"/>
              <a:buChar char="—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8710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135" indent="-262177" algn="l" defTabSz="1336407" rtl="0" eaLnBrk="1" latinLnBrk="0" hangingPunct="1">
              <a:lnSpc>
                <a:spcPct val="100000"/>
              </a:lnSpc>
              <a:spcBef>
                <a:spcPts val="877"/>
              </a:spcBef>
              <a:buFont typeface="Roboto" panose="02000000000000000000" pitchFamily="2" charset="0"/>
              <a:buChar char="—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562" indent="-262177" algn="l" defTabSz="1308567" rtl="0" eaLnBrk="1" latinLnBrk="0" hangingPunct="1">
              <a:lnSpc>
                <a:spcPct val="10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0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75121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3326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1531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79735" indent="-334102" algn="l" defTabSz="1336407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5000" b="1" dirty="0" err="1"/>
              <a:t>Drop</a:t>
            </a:r>
            <a:r>
              <a:rPr lang="sv-SE" sz="5000" b="1" dirty="0"/>
              <a:t> in-vaccination, XXX vårdcentral: </a:t>
            </a:r>
          </a:p>
          <a:p>
            <a:pPr marL="0" indent="0">
              <a:buNone/>
            </a:pPr>
            <a:r>
              <a:rPr lang="sv-SE" sz="5000" dirty="0"/>
              <a:t>Tisdag 15 oktober klockan 13.00-16.30</a:t>
            </a:r>
          </a:p>
          <a:p>
            <a:pPr marL="0" indent="0">
              <a:buNone/>
            </a:pPr>
            <a:r>
              <a:rPr lang="sv-SE" sz="5000" dirty="0"/>
              <a:t>Onsdag 16 oktober klockan 13.00-16.30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17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43A143-715F-38A8-6824-1526EDAC7E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12986" y="14549718"/>
            <a:ext cx="13574686" cy="693868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5000" b="1" dirty="0" err="1" smtClean="0"/>
              <a:t>Drop</a:t>
            </a:r>
            <a:r>
              <a:rPr lang="sv-SE" sz="5000" b="1" dirty="0" smtClean="0"/>
              <a:t> </a:t>
            </a:r>
            <a:r>
              <a:rPr lang="sv-SE" sz="5000" b="1" dirty="0"/>
              <a:t>in-vaccination, XXX vårdcentral: </a:t>
            </a:r>
          </a:p>
          <a:p>
            <a:pPr marL="0" indent="0">
              <a:buNone/>
            </a:pPr>
            <a:r>
              <a:rPr lang="sv-SE" sz="5000" dirty="0"/>
              <a:t>Tisdag </a:t>
            </a:r>
            <a:r>
              <a:rPr lang="sv-SE" sz="5000" dirty="0" smtClean="0"/>
              <a:t>15 oktober </a:t>
            </a:r>
            <a:r>
              <a:rPr lang="sv-SE" sz="5000" dirty="0"/>
              <a:t>klockan </a:t>
            </a:r>
            <a:r>
              <a:rPr lang="sv-SE" sz="5000" dirty="0" smtClean="0"/>
              <a:t>13.00-16.30</a:t>
            </a:r>
            <a:endParaRPr lang="sv-SE" sz="5000" dirty="0"/>
          </a:p>
          <a:p>
            <a:pPr marL="0" indent="0">
              <a:buNone/>
            </a:pPr>
            <a:r>
              <a:rPr lang="sv-SE" sz="5000" dirty="0"/>
              <a:t>Onsdag </a:t>
            </a:r>
            <a:r>
              <a:rPr lang="sv-SE" sz="5000" dirty="0" smtClean="0"/>
              <a:t>16 oktober </a:t>
            </a:r>
            <a:r>
              <a:rPr lang="sv-SE" sz="5000" dirty="0"/>
              <a:t>klockan </a:t>
            </a:r>
            <a:r>
              <a:rPr lang="sv-SE" sz="5000" dirty="0" smtClean="0"/>
              <a:t>13.00-16.30</a:t>
            </a:r>
            <a:endParaRPr lang="sv-SE" sz="5000" dirty="0"/>
          </a:p>
          <a:p>
            <a:pPr marL="0" indent="0">
              <a:buNone/>
            </a:pPr>
            <a:r>
              <a:rPr lang="sv-SE" sz="5000" dirty="0"/>
              <a:t>…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Platshållare för bild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4" b="37524"/>
          <a:stretch/>
        </p:blipFill>
        <p:spPr/>
      </p:pic>
    </p:spTree>
    <p:extLst>
      <p:ext uri="{BB962C8B-B14F-4D97-AF65-F5344CB8AC3E}">
        <p14:creationId xmlns:p14="http://schemas.microsoft.com/office/powerpoint/2010/main" val="41928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403</TotalTime>
  <Words>33</Words>
  <Application>Microsoft Office PowerPoint</Application>
  <PresentationFormat>Anpassad</PresentationFormat>
  <Paragraphs>11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</vt:lpstr>
      <vt:lpstr>Region Östergötland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Arfvelin Hanna</cp:lastModifiedBy>
  <cp:revision>14</cp:revision>
  <dcterms:created xsi:type="dcterms:W3CDTF">2023-04-13T12:27:40Z</dcterms:created>
  <dcterms:modified xsi:type="dcterms:W3CDTF">2024-09-13T11:16:26Z</dcterms:modified>
</cp:coreProperties>
</file>