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sldIdLst>
    <p:sldId id="256" r:id="rId3"/>
    <p:sldId id="260" r:id="rId4"/>
    <p:sldId id="257" r:id="rId5"/>
    <p:sldId id="261" r:id="rId6"/>
    <p:sldId id="258" r:id="rId7"/>
    <p:sldId id="262" r:id="rId8"/>
    <p:sldId id="259" r:id="rId9"/>
    <p:sldId id="263" r:id="rId10"/>
    <p:sldId id="265" r:id="rId11"/>
    <p:sldId id="264" r:id="rId1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39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4" autoAdjust="0"/>
    <p:restoredTop sz="93948" autoAdjust="0"/>
  </p:normalViewPr>
  <p:slideViewPr>
    <p:cSldViewPr snapToGrid="0" showGuides="1">
      <p:cViewPr varScale="1">
        <p:scale>
          <a:sx n="50" d="100"/>
          <a:sy n="50" d="100"/>
        </p:scale>
        <p:origin x="3187" y="62"/>
      </p:cViewPr>
      <p:guideLst>
        <p:guide orient="horz" pos="4739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och bildinnehåll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3256" y="1169580"/>
            <a:ext cx="8676167" cy="2041453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din rubrik här</a:t>
            </a:r>
            <a:endParaRPr lang="en-US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1063256" y="4338639"/>
            <a:ext cx="4912094" cy="3221036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/>
          </p:nvPr>
        </p:nvSpPr>
        <p:spPr>
          <a:xfrm>
            <a:off x="6204061" y="4337500"/>
            <a:ext cx="3535362" cy="322217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1" name="Platshållare för bild 9"/>
          <p:cNvSpPr>
            <a:spLocks noGrp="1"/>
          </p:cNvSpPr>
          <p:nvPr>
            <p:ph type="pic" sz="quarter" idx="15"/>
          </p:nvPr>
        </p:nvSpPr>
        <p:spPr>
          <a:xfrm>
            <a:off x="6204061" y="8314801"/>
            <a:ext cx="3535362" cy="3551134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3" name="Platshållare för text 7"/>
          <p:cNvSpPr>
            <a:spLocks noGrp="1"/>
          </p:cNvSpPr>
          <p:nvPr>
            <p:ph type="body" sz="quarter" idx="16"/>
          </p:nvPr>
        </p:nvSpPr>
        <p:spPr>
          <a:xfrm>
            <a:off x="1063256" y="8314801"/>
            <a:ext cx="4912094" cy="3551134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470304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762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nehåll och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63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och bildinnehåll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text 12"/>
          <p:cNvSpPr>
            <a:spLocks noGrp="1"/>
          </p:cNvSpPr>
          <p:nvPr>
            <p:ph type="body" sz="quarter" idx="10"/>
          </p:nvPr>
        </p:nvSpPr>
        <p:spPr>
          <a:xfrm>
            <a:off x="1063256" y="8527312"/>
            <a:ext cx="8676168" cy="3593251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063256" y="1169580"/>
            <a:ext cx="8676168" cy="2041453"/>
          </a:xfrm>
        </p:spPr>
        <p:txBody>
          <a:bodyPr/>
          <a:lstStyle/>
          <a:p>
            <a:r>
              <a:rPr lang="sv-SE" dirty="0"/>
              <a:t>Skriv din rubrik här</a:t>
            </a:r>
            <a:endParaRPr lang="en-US" dirty="0"/>
          </a:p>
        </p:txBody>
      </p:sp>
      <p:sp>
        <p:nvSpPr>
          <p:cNvPr id="16" name="Platshållare för bild 15"/>
          <p:cNvSpPr>
            <a:spLocks noGrp="1"/>
          </p:cNvSpPr>
          <p:nvPr>
            <p:ph type="pic" sz="quarter" idx="11"/>
          </p:nvPr>
        </p:nvSpPr>
        <p:spPr>
          <a:xfrm>
            <a:off x="1063256" y="4338639"/>
            <a:ext cx="3848986" cy="355072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2"/>
          </p:nvPr>
        </p:nvSpPr>
        <p:spPr>
          <a:xfrm>
            <a:off x="5572126" y="4338638"/>
            <a:ext cx="4167298" cy="355123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1834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och bildinnehåll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15816" y="1063255"/>
            <a:ext cx="8659812" cy="2041453"/>
          </a:xfrm>
        </p:spPr>
        <p:txBody>
          <a:bodyPr/>
          <a:lstStyle/>
          <a:p>
            <a:r>
              <a:rPr lang="sv-SE" dirty="0"/>
              <a:t>Skriv din rubrik här</a:t>
            </a:r>
            <a:endParaRPr lang="en-US" dirty="0"/>
          </a:p>
        </p:txBody>
      </p:sp>
      <p:sp>
        <p:nvSpPr>
          <p:cNvPr id="14" name="Platshållare för bild 13"/>
          <p:cNvSpPr>
            <a:spLocks noGrp="1"/>
          </p:cNvSpPr>
          <p:nvPr>
            <p:ph type="pic" sz="quarter" idx="14"/>
          </p:nvPr>
        </p:nvSpPr>
        <p:spPr>
          <a:xfrm>
            <a:off x="6251944" y="4063705"/>
            <a:ext cx="3423683" cy="25114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6" name="Platshållare för bild 15"/>
          <p:cNvSpPr>
            <a:spLocks noGrp="1"/>
          </p:cNvSpPr>
          <p:nvPr>
            <p:ph type="pic" sz="quarter" idx="15"/>
          </p:nvPr>
        </p:nvSpPr>
        <p:spPr>
          <a:xfrm>
            <a:off x="1016000" y="6978650"/>
            <a:ext cx="3322638" cy="27178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6"/>
          </p:nvPr>
        </p:nvSpPr>
        <p:spPr>
          <a:xfrm>
            <a:off x="1016000" y="10363374"/>
            <a:ext cx="8659813" cy="2289371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0" name="Platshållare för text 19"/>
          <p:cNvSpPr>
            <a:spLocks noGrp="1"/>
          </p:cNvSpPr>
          <p:nvPr>
            <p:ph type="body" sz="quarter" idx="17"/>
          </p:nvPr>
        </p:nvSpPr>
        <p:spPr>
          <a:xfrm>
            <a:off x="1015999" y="4063705"/>
            <a:ext cx="4938233" cy="25114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8" hasCustomPrompt="1"/>
          </p:nvPr>
        </p:nvSpPr>
        <p:spPr>
          <a:xfrm>
            <a:off x="4614529" y="6978650"/>
            <a:ext cx="5061097" cy="2717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sv-SE" dirty="0"/>
              <a:t>Rubrik</a:t>
            </a:r>
          </a:p>
          <a:p>
            <a:pPr lvl="0"/>
            <a:r>
              <a:rPr lang="sv-SE" dirty="0"/>
              <a:t>Brödtext</a:t>
            </a:r>
          </a:p>
        </p:txBody>
      </p:sp>
    </p:spTree>
    <p:extLst>
      <p:ext uri="{BB962C8B-B14F-4D97-AF65-F5344CB8AC3E}">
        <p14:creationId xmlns:p14="http://schemas.microsoft.com/office/powerpoint/2010/main" val="311047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190649" y="1169580"/>
            <a:ext cx="8548774" cy="2041453"/>
          </a:xfrm>
        </p:spPr>
        <p:txBody>
          <a:bodyPr/>
          <a:lstStyle/>
          <a:p>
            <a:r>
              <a:rPr lang="sv-SE" dirty="0"/>
              <a:t>Skriv din rubrik här</a:t>
            </a:r>
          </a:p>
        </p:txBody>
      </p:sp>
      <p:grpSp>
        <p:nvGrpSpPr>
          <p:cNvPr id="15" name="SAGD, Siemens, Zielscheibe, Target, Pfeil"/>
          <p:cNvGrpSpPr>
            <a:grpSpLocks/>
          </p:cNvGrpSpPr>
          <p:nvPr userDrawn="1"/>
        </p:nvGrpSpPr>
        <p:grpSpPr>
          <a:xfrm>
            <a:off x="9204049" y="4521238"/>
            <a:ext cx="597450" cy="594121"/>
            <a:chOff x="7280770" y="3361130"/>
            <a:chExt cx="1363539" cy="1387951"/>
          </a:xfrm>
          <a:solidFill>
            <a:schemeClr val="bg1"/>
          </a:solidFill>
        </p:grpSpPr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7280770" y="3560959"/>
              <a:ext cx="1188124" cy="1188122"/>
            </a:xfrm>
            <a:custGeom>
              <a:avLst/>
              <a:gdLst/>
              <a:ahLst/>
              <a:cxnLst/>
              <a:rect l="l" t="t" r="r" b="b"/>
              <a:pathLst>
                <a:path w="1188124" h="1188122">
                  <a:moveTo>
                    <a:pt x="594062" y="84091"/>
                  </a:moveTo>
                  <a:cubicBezTo>
                    <a:pt x="312413" y="84091"/>
                    <a:pt x="84091" y="312413"/>
                    <a:pt x="84091" y="594062"/>
                  </a:cubicBezTo>
                  <a:cubicBezTo>
                    <a:pt x="84091" y="875711"/>
                    <a:pt x="312413" y="1104033"/>
                    <a:pt x="594062" y="1104033"/>
                  </a:cubicBezTo>
                  <a:cubicBezTo>
                    <a:pt x="875711" y="1104033"/>
                    <a:pt x="1104033" y="875711"/>
                    <a:pt x="1104033" y="594062"/>
                  </a:cubicBezTo>
                  <a:cubicBezTo>
                    <a:pt x="1104033" y="312413"/>
                    <a:pt x="875711" y="84091"/>
                    <a:pt x="594062" y="84091"/>
                  </a:cubicBezTo>
                  <a:close/>
                  <a:moveTo>
                    <a:pt x="594062" y="0"/>
                  </a:moveTo>
                  <a:cubicBezTo>
                    <a:pt x="922153" y="0"/>
                    <a:pt x="1188124" y="265970"/>
                    <a:pt x="1188124" y="594061"/>
                  </a:cubicBezTo>
                  <a:cubicBezTo>
                    <a:pt x="1188124" y="922152"/>
                    <a:pt x="922153" y="1188122"/>
                    <a:pt x="594062" y="1188122"/>
                  </a:cubicBezTo>
                  <a:cubicBezTo>
                    <a:pt x="265971" y="1188122"/>
                    <a:pt x="0" y="922152"/>
                    <a:pt x="0" y="594061"/>
                  </a:cubicBezTo>
                  <a:cubicBezTo>
                    <a:pt x="0" y="265970"/>
                    <a:pt x="265971" y="0"/>
                    <a:pt x="5940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392" tIns="45696" rIns="91392" bIns="45696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9pPr>
            </a:lstStyle>
            <a:p>
              <a:endParaRPr lang="en-US" sz="1799"/>
            </a:p>
          </p:txBody>
        </p:sp>
        <p:sp>
          <p:nvSpPr>
            <p:cNvPr id="17" name="Oval 10"/>
            <p:cNvSpPr>
              <a:spLocks noChangeArrowheads="1"/>
            </p:cNvSpPr>
            <p:nvPr/>
          </p:nvSpPr>
          <p:spPr bwMode="auto">
            <a:xfrm>
              <a:off x="7486023" y="3766213"/>
              <a:ext cx="777616" cy="777614"/>
            </a:xfrm>
            <a:custGeom>
              <a:avLst/>
              <a:gdLst/>
              <a:ahLst/>
              <a:cxnLst/>
              <a:rect l="l" t="t" r="r" b="b"/>
              <a:pathLst>
                <a:path w="777616" h="777614">
                  <a:moveTo>
                    <a:pt x="388808" y="89516"/>
                  </a:moveTo>
                  <a:cubicBezTo>
                    <a:pt x="223514" y="89516"/>
                    <a:pt x="89516" y="223716"/>
                    <a:pt x="89516" y="389260"/>
                  </a:cubicBezTo>
                  <a:cubicBezTo>
                    <a:pt x="89516" y="554804"/>
                    <a:pt x="223514" y="689004"/>
                    <a:pt x="388808" y="689004"/>
                  </a:cubicBezTo>
                  <a:cubicBezTo>
                    <a:pt x="554102" y="689004"/>
                    <a:pt x="688100" y="554804"/>
                    <a:pt x="688100" y="389260"/>
                  </a:cubicBezTo>
                  <a:cubicBezTo>
                    <a:pt x="688100" y="223716"/>
                    <a:pt x="554102" y="89516"/>
                    <a:pt x="388808" y="89516"/>
                  </a:cubicBezTo>
                  <a:close/>
                  <a:moveTo>
                    <a:pt x="388808" y="0"/>
                  </a:moveTo>
                  <a:cubicBezTo>
                    <a:pt x="603541" y="0"/>
                    <a:pt x="777616" y="174075"/>
                    <a:pt x="777616" y="388807"/>
                  </a:cubicBezTo>
                  <a:cubicBezTo>
                    <a:pt x="777616" y="603539"/>
                    <a:pt x="603541" y="777614"/>
                    <a:pt x="388808" y="777614"/>
                  </a:cubicBezTo>
                  <a:cubicBezTo>
                    <a:pt x="174075" y="777614"/>
                    <a:pt x="0" y="603539"/>
                    <a:pt x="0" y="388807"/>
                  </a:cubicBezTo>
                  <a:cubicBezTo>
                    <a:pt x="0" y="174075"/>
                    <a:pt x="174075" y="0"/>
                    <a:pt x="3888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392" tIns="45696" rIns="91392" bIns="45696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9pPr>
            </a:lstStyle>
            <a:p>
              <a:endParaRPr lang="en-US" sz="1799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7703937" y="3361130"/>
              <a:ext cx="940372" cy="965689"/>
            </a:xfrm>
            <a:custGeom>
              <a:avLst/>
              <a:gdLst>
                <a:gd name="T0" fmla="*/ 1062 w 1802"/>
                <a:gd name="T1" fmla="*/ 641 h 1851"/>
                <a:gd name="T2" fmla="*/ 1122 w 1802"/>
                <a:gd name="T3" fmla="*/ 581 h 1851"/>
                <a:gd name="T4" fmla="*/ 1168 w 1802"/>
                <a:gd name="T5" fmla="*/ 337 h 1851"/>
                <a:gd name="T6" fmla="*/ 1505 w 1802"/>
                <a:gd name="T7" fmla="*/ 0 h 1851"/>
                <a:gd name="T8" fmla="*/ 1558 w 1802"/>
                <a:gd name="T9" fmla="*/ 243 h 1851"/>
                <a:gd name="T10" fmla="*/ 1802 w 1802"/>
                <a:gd name="T11" fmla="*/ 296 h 1851"/>
                <a:gd name="T12" fmla="*/ 1465 w 1802"/>
                <a:gd name="T13" fmla="*/ 633 h 1851"/>
                <a:gd name="T14" fmla="*/ 1221 w 1802"/>
                <a:gd name="T15" fmla="*/ 679 h 1851"/>
                <a:gd name="T16" fmla="*/ 343 w 1802"/>
                <a:gd name="T17" fmla="*/ 1557 h 1851"/>
                <a:gd name="T18" fmla="*/ 343 w 1802"/>
                <a:gd name="T19" fmla="*/ 1557 h 1851"/>
                <a:gd name="T20" fmla="*/ 343 w 1802"/>
                <a:gd name="T21" fmla="*/ 1557 h 1851"/>
                <a:gd name="T22" fmla="*/ 343 w 1802"/>
                <a:gd name="T23" fmla="*/ 1557 h 1851"/>
                <a:gd name="T24" fmla="*/ 541 w 1802"/>
                <a:gd name="T25" fmla="*/ 1557 h 1851"/>
                <a:gd name="T26" fmla="*/ 649 w 1802"/>
                <a:gd name="T27" fmla="*/ 1449 h 1851"/>
                <a:gd name="T28" fmla="*/ 657 w 1802"/>
                <a:gd name="T29" fmla="*/ 1523 h 1851"/>
                <a:gd name="T30" fmla="*/ 328 w 1802"/>
                <a:gd name="T31" fmla="*/ 1851 h 1851"/>
                <a:gd name="T32" fmla="*/ 0 w 1802"/>
                <a:gd name="T33" fmla="*/ 1523 h 1851"/>
                <a:gd name="T34" fmla="*/ 328 w 1802"/>
                <a:gd name="T35" fmla="*/ 1194 h 1851"/>
                <a:gd name="T36" fmla="*/ 474 w 1802"/>
                <a:gd name="T37" fmla="*/ 1228 h 1851"/>
                <a:gd name="T38" fmla="*/ 608 w 1802"/>
                <a:gd name="T39" fmla="*/ 1095 h 1851"/>
                <a:gd name="T40" fmla="*/ 1062 w 1802"/>
                <a:gd name="T41" fmla="*/ 641 h 1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02" h="1851">
                  <a:moveTo>
                    <a:pt x="1062" y="641"/>
                  </a:moveTo>
                  <a:cubicBezTo>
                    <a:pt x="1122" y="581"/>
                    <a:pt x="1122" y="581"/>
                    <a:pt x="1122" y="581"/>
                  </a:cubicBezTo>
                  <a:cubicBezTo>
                    <a:pt x="1168" y="337"/>
                    <a:pt x="1168" y="337"/>
                    <a:pt x="1168" y="337"/>
                  </a:cubicBezTo>
                  <a:cubicBezTo>
                    <a:pt x="1505" y="0"/>
                    <a:pt x="1505" y="0"/>
                    <a:pt x="1505" y="0"/>
                  </a:cubicBezTo>
                  <a:cubicBezTo>
                    <a:pt x="1558" y="243"/>
                    <a:pt x="1558" y="243"/>
                    <a:pt x="1558" y="243"/>
                  </a:cubicBezTo>
                  <a:cubicBezTo>
                    <a:pt x="1802" y="296"/>
                    <a:pt x="1802" y="296"/>
                    <a:pt x="1802" y="296"/>
                  </a:cubicBezTo>
                  <a:cubicBezTo>
                    <a:pt x="1465" y="633"/>
                    <a:pt x="1465" y="633"/>
                    <a:pt x="1465" y="633"/>
                  </a:cubicBezTo>
                  <a:cubicBezTo>
                    <a:pt x="1221" y="679"/>
                    <a:pt x="1221" y="679"/>
                    <a:pt x="1221" y="679"/>
                  </a:cubicBezTo>
                  <a:cubicBezTo>
                    <a:pt x="343" y="1557"/>
                    <a:pt x="343" y="1557"/>
                    <a:pt x="343" y="1557"/>
                  </a:cubicBezTo>
                  <a:cubicBezTo>
                    <a:pt x="343" y="1557"/>
                    <a:pt x="343" y="1557"/>
                    <a:pt x="343" y="1557"/>
                  </a:cubicBezTo>
                  <a:cubicBezTo>
                    <a:pt x="343" y="1557"/>
                    <a:pt x="343" y="1557"/>
                    <a:pt x="343" y="1557"/>
                  </a:cubicBezTo>
                  <a:cubicBezTo>
                    <a:pt x="343" y="1557"/>
                    <a:pt x="343" y="1557"/>
                    <a:pt x="343" y="1557"/>
                  </a:cubicBezTo>
                  <a:cubicBezTo>
                    <a:pt x="541" y="1557"/>
                    <a:pt x="541" y="1557"/>
                    <a:pt x="541" y="1557"/>
                  </a:cubicBezTo>
                  <a:cubicBezTo>
                    <a:pt x="649" y="1449"/>
                    <a:pt x="649" y="1449"/>
                    <a:pt x="649" y="1449"/>
                  </a:cubicBezTo>
                  <a:cubicBezTo>
                    <a:pt x="654" y="1473"/>
                    <a:pt x="657" y="1497"/>
                    <a:pt x="657" y="1523"/>
                  </a:cubicBezTo>
                  <a:cubicBezTo>
                    <a:pt x="657" y="1704"/>
                    <a:pt x="510" y="1851"/>
                    <a:pt x="328" y="1851"/>
                  </a:cubicBezTo>
                  <a:cubicBezTo>
                    <a:pt x="147" y="1851"/>
                    <a:pt x="0" y="1704"/>
                    <a:pt x="0" y="1523"/>
                  </a:cubicBezTo>
                  <a:cubicBezTo>
                    <a:pt x="0" y="1341"/>
                    <a:pt x="147" y="1194"/>
                    <a:pt x="328" y="1194"/>
                  </a:cubicBezTo>
                  <a:cubicBezTo>
                    <a:pt x="381" y="1194"/>
                    <a:pt x="430" y="1206"/>
                    <a:pt x="474" y="1228"/>
                  </a:cubicBezTo>
                  <a:cubicBezTo>
                    <a:pt x="608" y="1095"/>
                    <a:pt x="608" y="1095"/>
                    <a:pt x="608" y="1095"/>
                  </a:cubicBezTo>
                  <a:lnTo>
                    <a:pt x="1062" y="64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392" tIns="45696" rIns="91392" bIns="45696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9pPr>
            </a:lstStyle>
            <a:p>
              <a:endParaRPr lang="en-US" sz="1799" dirty="0"/>
            </a:p>
          </p:txBody>
        </p:sp>
      </p:grpSp>
      <p:sp>
        <p:nvSpPr>
          <p:cNvPr id="25" name="Platshållare för text 24"/>
          <p:cNvSpPr>
            <a:spLocks noGrp="1"/>
          </p:cNvSpPr>
          <p:nvPr>
            <p:ph type="body" sz="quarter" idx="10"/>
          </p:nvPr>
        </p:nvSpPr>
        <p:spPr>
          <a:xfrm>
            <a:off x="1191326" y="4694636"/>
            <a:ext cx="4017962" cy="317341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6" name="Platshållare för text 24"/>
          <p:cNvSpPr>
            <a:spLocks noGrp="1"/>
          </p:cNvSpPr>
          <p:nvPr>
            <p:ph type="body" sz="quarter" idx="11"/>
          </p:nvPr>
        </p:nvSpPr>
        <p:spPr>
          <a:xfrm>
            <a:off x="5511825" y="4694636"/>
            <a:ext cx="4017962" cy="317341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8" name="Platshållare för text 27"/>
          <p:cNvSpPr>
            <a:spLocks noGrp="1"/>
          </p:cNvSpPr>
          <p:nvPr>
            <p:ph type="body" sz="quarter" idx="12"/>
          </p:nvPr>
        </p:nvSpPr>
        <p:spPr>
          <a:xfrm>
            <a:off x="1190649" y="8591366"/>
            <a:ext cx="8339138" cy="29337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9058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nehåll och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3978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och bildinnehåll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3256" y="1169580"/>
            <a:ext cx="8676167" cy="2041453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din rubrik här</a:t>
            </a:r>
            <a:endParaRPr lang="en-US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1063256" y="4338639"/>
            <a:ext cx="4912094" cy="3221036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/>
          </p:nvPr>
        </p:nvSpPr>
        <p:spPr>
          <a:xfrm>
            <a:off x="6204061" y="4337500"/>
            <a:ext cx="3535362" cy="322217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1" name="Platshållare för bild 9"/>
          <p:cNvSpPr>
            <a:spLocks noGrp="1"/>
          </p:cNvSpPr>
          <p:nvPr>
            <p:ph type="pic" sz="quarter" idx="15"/>
          </p:nvPr>
        </p:nvSpPr>
        <p:spPr>
          <a:xfrm>
            <a:off x="6204061" y="8314801"/>
            <a:ext cx="3535362" cy="3551134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3" name="Platshållare för text 7"/>
          <p:cNvSpPr>
            <a:spLocks noGrp="1"/>
          </p:cNvSpPr>
          <p:nvPr>
            <p:ph type="body" sz="quarter" idx="16"/>
          </p:nvPr>
        </p:nvSpPr>
        <p:spPr>
          <a:xfrm>
            <a:off x="1063256" y="8314801"/>
            <a:ext cx="4912094" cy="3551134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382278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762">
          <p15:clr>
            <a:srgbClr val="FBAE40"/>
          </p15:clr>
        </p15:guide>
        <p15:guide id="2" pos="336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och bildinnehåll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text 12"/>
          <p:cNvSpPr>
            <a:spLocks noGrp="1"/>
          </p:cNvSpPr>
          <p:nvPr>
            <p:ph type="body" sz="quarter" idx="10"/>
          </p:nvPr>
        </p:nvSpPr>
        <p:spPr>
          <a:xfrm>
            <a:off x="1063256" y="8527312"/>
            <a:ext cx="8676168" cy="3593251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063256" y="1169580"/>
            <a:ext cx="8676168" cy="2041453"/>
          </a:xfrm>
        </p:spPr>
        <p:txBody>
          <a:bodyPr/>
          <a:lstStyle/>
          <a:p>
            <a:r>
              <a:rPr lang="sv-SE" dirty="0"/>
              <a:t>Skriv din rubrik här</a:t>
            </a:r>
            <a:endParaRPr lang="en-US" dirty="0"/>
          </a:p>
        </p:txBody>
      </p:sp>
      <p:sp>
        <p:nvSpPr>
          <p:cNvPr id="16" name="Platshållare för bild 15"/>
          <p:cNvSpPr>
            <a:spLocks noGrp="1"/>
          </p:cNvSpPr>
          <p:nvPr>
            <p:ph type="pic" sz="quarter" idx="11"/>
          </p:nvPr>
        </p:nvSpPr>
        <p:spPr>
          <a:xfrm>
            <a:off x="1063256" y="4338639"/>
            <a:ext cx="3848986" cy="355072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2"/>
          </p:nvPr>
        </p:nvSpPr>
        <p:spPr>
          <a:xfrm>
            <a:off x="5572126" y="4338638"/>
            <a:ext cx="4167298" cy="355123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5133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och bildinnehåll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15816" y="1063255"/>
            <a:ext cx="8659812" cy="2041453"/>
          </a:xfrm>
        </p:spPr>
        <p:txBody>
          <a:bodyPr/>
          <a:lstStyle/>
          <a:p>
            <a:r>
              <a:rPr lang="sv-SE" dirty="0"/>
              <a:t>Skriv din rubrik här</a:t>
            </a:r>
            <a:endParaRPr lang="en-US" dirty="0"/>
          </a:p>
        </p:txBody>
      </p:sp>
      <p:sp>
        <p:nvSpPr>
          <p:cNvPr id="14" name="Platshållare för bild 13"/>
          <p:cNvSpPr>
            <a:spLocks noGrp="1"/>
          </p:cNvSpPr>
          <p:nvPr>
            <p:ph type="pic" sz="quarter" idx="14"/>
          </p:nvPr>
        </p:nvSpPr>
        <p:spPr>
          <a:xfrm>
            <a:off x="6251944" y="4063705"/>
            <a:ext cx="3423683" cy="25114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6" name="Platshållare för bild 15"/>
          <p:cNvSpPr>
            <a:spLocks noGrp="1"/>
          </p:cNvSpPr>
          <p:nvPr>
            <p:ph type="pic" sz="quarter" idx="15"/>
          </p:nvPr>
        </p:nvSpPr>
        <p:spPr>
          <a:xfrm>
            <a:off x="1016000" y="6978650"/>
            <a:ext cx="3322638" cy="27178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6"/>
          </p:nvPr>
        </p:nvSpPr>
        <p:spPr>
          <a:xfrm>
            <a:off x="1016000" y="10363374"/>
            <a:ext cx="8659813" cy="2289371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0" name="Platshållare för text 19"/>
          <p:cNvSpPr>
            <a:spLocks noGrp="1"/>
          </p:cNvSpPr>
          <p:nvPr>
            <p:ph type="body" sz="quarter" idx="17"/>
          </p:nvPr>
        </p:nvSpPr>
        <p:spPr>
          <a:xfrm>
            <a:off x="1015999" y="4063705"/>
            <a:ext cx="4938233" cy="25114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8" hasCustomPrompt="1"/>
          </p:nvPr>
        </p:nvSpPr>
        <p:spPr>
          <a:xfrm>
            <a:off x="4614529" y="6978650"/>
            <a:ext cx="5061097" cy="2717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sv-SE" dirty="0"/>
              <a:t>Rubrik</a:t>
            </a:r>
          </a:p>
          <a:p>
            <a:pPr lvl="0"/>
            <a:r>
              <a:rPr lang="sv-SE" dirty="0"/>
              <a:t>Brödtext</a:t>
            </a:r>
          </a:p>
        </p:txBody>
      </p:sp>
    </p:spTree>
    <p:extLst>
      <p:ext uri="{BB962C8B-B14F-4D97-AF65-F5344CB8AC3E}">
        <p14:creationId xmlns:p14="http://schemas.microsoft.com/office/powerpoint/2010/main" val="421698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190649" y="1169580"/>
            <a:ext cx="8548774" cy="2041453"/>
          </a:xfrm>
        </p:spPr>
        <p:txBody>
          <a:bodyPr/>
          <a:lstStyle/>
          <a:p>
            <a:r>
              <a:rPr lang="sv-SE" dirty="0"/>
              <a:t>Skriv din rubrik här</a:t>
            </a:r>
          </a:p>
        </p:txBody>
      </p:sp>
      <p:grpSp>
        <p:nvGrpSpPr>
          <p:cNvPr id="15" name="SAGD, Siemens, Zielscheibe, Target, Pfeil"/>
          <p:cNvGrpSpPr>
            <a:grpSpLocks/>
          </p:cNvGrpSpPr>
          <p:nvPr userDrawn="1"/>
        </p:nvGrpSpPr>
        <p:grpSpPr>
          <a:xfrm>
            <a:off x="9204049" y="4521238"/>
            <a:ext cx="597450" cy="594121"/>
            <a:chOff x="7280770" y="3361130"/>
            <a:chExt cx="1363539" cy="1387951"/>
          </a:xfrm>
          <a:solidFill>
            <a:schemeClr val="bg1"/>
          </a:solidFill>
        </p:grpSpPr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7280770" y="3560959"/>
              <a:ext cx="1188124" cy="1188122"/>
            </a:xfrm>
            <a:custGeom>
              <a:avLst/>
              <a:gdLst/>
              <a:ahLst/>
              <a:cxnLst/>
              <a:rect l="l" t="t" r="r" b="b"/>
              <a:pathLst>
                <a:path w="1188124" h="1188122">
                  <a:moveTo>
                    <a:pt x="594062" y="84091"/>
                  </a:moveTo>
                  <a:cubicBezTo>
                    <a:pt x="312413" y="84091"/>
                    <a:pt x="84091" y="312413"/>
                    <a:pt x="84091" y="594062"/>
                  </a:cubicBezTo>
                  <a:cubicBezTo>
                    <a:pt x="84091" y="875711"/>
                    <a:pt x="312413" y="1104033"/>
                    <a:pt x="594062" y="1104033"/>
                  </a:cubicBezTo>
                  <a:cubicBezTo>
                    <a:pt x="875711" y="1104033"/>
                    <a:pt x="1104033" y="875711"/>
                    <a:pt x="1104033" y="594062"/>
                  </a:cubicBezTo>
                  <a:cubicBezTo>
                    <a:pt x="1104033" y="312413"/>
                    <a:pt x="875711" y="84091"/>
                    <a:pt x="594062" y="84091"/>
                  </a:cubicBezTo>
                  <a:close/>
                  <a:moveTo>
                    <a:pt x="594062" y="0"/>
                  </a:moveTo>
                  <a:cubicBezTo>
                    <a:pt x="922153" y="0"/>
                    <a:pt x="1188124" y="265970"/>
                    <a:pt x="1188124" y="594061"/>
                  </a:cubicBezTo>
                  <a:cubicBezTo>
                    <a:pt x="1188124" y="922152"/>
                    <a:pt x="922153" y="1188122"/>
                    <a:pt x="594062" y="1188122"/>
                  </a:cubicBezTo>
                  <a:cubicBezTo>
                    <a:pt x="265971" y="1188122"/>
                    <a:pt x="0" y="922152"/>
                    <a:pt x="0" y="594061"/>
                  </a:cubicBezTo>
                  <a:cubicBezTo>
                    <a:pt x="0" y="265970"/>
                    <a:pt x="265971" y="0"/>
                    <a:pt x="5940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392" tIns="45696" rIns="91392" bIns="45696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9pPr>
            </a:lstStyle>
            <a:p>
              <a:endParaRPr lang="en-US" sz="1799"/>
            </a:p>
          </p:txBody>
        </p:sp>
        <p:sp>
          <p:nvSpPr>
            <p:cNvPr id="17" name="Oval 10"/>
            <p:cNvSpPr>
              <a:spLocks noChangeArrowheads="1"/>
            </p:cNvSpPr>
            <p:nvPr/>
          </p:nvSpPr>
          <p:spPr bwMode="auto">
            <a:xfrm>
              <a:off x="7486023" y="3766213"/>
              <a:ext cx="777616" cy="777614"/>
            </a:xfrm>
            <a:custGeom>
              <a:avLst/>
              <a:gdLst/>
              <a:ahLst/>
              <a:cxnLst/>
              <a:rect l="l" t="t" r="r" b="b"/>
              <a:pathLst>
                <a:path w="777616" h="777614">
                  <a:moveTo>
                    <a:pt x="388808" y="89516"/>
                  </a:moveTo>
                  <a:cubicBezTo>
                    <a:pt x="223514" y="89516"/>
                    <a:pt x="89516" y="223716"/>
                    <a:pt x="89516" y="389260"/>
                  </a:cubicBezTo>
                  <a:cubicBezTo>
                    <a:pt x="89516" y="554804"/>
                    <a:pt x="223514" y="689004"/>
                    <a:pt x="388808" y="689004"/>
                  </a:cubicBezTo>
                  <a:cubicBezTo>
                    <a:pt x="554102" y="689004"/>
                    <a:pt x="688100" y="554804"/>
                    <a:pt x="688100" y="389260"/>
                  </a:cubicBezTo>
                  <a:cubicBezTo>
                    <a:pt x="688100" y="223716"/>
                    <a:pt x="554102" y="89516"/>
                    <a:pt x="388808" y="89516"/>
                  </a:cubicBezTo>
                  <a:close/>
                  <a:moveTo>
                    <a:pt x="388808" y="0"/>
                  </a:moveTo>
                  <a:cubicBezTo>
                    <a:pt x="603541" y="0"/>
                    <a:pt x="777616" y="174075"/>
                    <a:pt x="777616" y="388807"/>
                  </a:cubicBezTo>
                  <a:cubicBezTo>
                    <a:pt x="777616" y="603539"/>
                    <a:pt x="603541" y="777614"/>
                    <a:pt x="388808" y="777614"/>
                  </a:cubicBezTo>
                  <a:cubicBezTo>
                    <a:pt x="174075" y="777614"/>
                    <a:pt x="0" y="603539"/>
                    <a:pt x="0" y="388807"/>
                  </a:cubicBezTo>
                  <a:cubicBezTo>
                    <a:pt x="0" y="174075"/>
                    <a:pt x="174075" y="0"/>
                    <a:pt x="3888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392" tIns="45696" rIns="91392" bIns="45696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9pPr>
            </a:lstStyle>
            <a:p>
              <a:endParaRPr lang="en-US" sz="1799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7703937" y="3361130"/>
              <a:ext cx="940372" cy="965689"/>
            </a:xfrm>
            <a:custGeom>
              <a:avLst/>
              <a:gdLst>
                <a:gd name="T0" fmla="*/ 1062 w 1802"/>
                <a:gd name="T1" fmla="*/ 641 h 1851"/>
                <a:gd name="T2" fmla="*/ 1122 w 1802"/>
                <a:gd name="T3" fmla="*/ 581 h 1851"/>
                <a:gd name="T4" fmla="*/ 1168 w 1802"/>
                <a:gd name="T5" fmla="*/ 337 h 1851"/>
                <a:gd name="T6" fmla="*/ 1505 w 1802"/>
                <a:gd name="T7" fmla="*/ 0 h 1851"/>
                <a:gd name="T8" fmla="*/ 1558 w 1802"/>
                <a:gd name="T9" fmla="*/ 243 h 1851"/>
                <a:gd name="T10" fmla="*/ 1802 w 1802"/>
                <a:gd name="T11" fmla="*/ 296 h 1851"/>
                <a:gd name="T12" fmla="*/ 1465 w 1802"/>
                <a:gd name="T13" fmla="*/ 633 h 1851"/>
                <a:gd name="T14" fmla="*/ 1221 w 1802"/>
                <a:gd name="T15" fmla="*/ 679 h 1851"/>
                <a:gd name="T16" fmla="*/ 343 w 1802"/>
                <a:gd name="T17" fmla="*/ 1557 h 1851"/>
                <a:gd name="T18" fmla="*/ 343 w 1802"/>
                <a:gd name="T19" fmla="*/ 1557 h 1851"/>
                <a:gd name="T20" fmla="*/ 343 w 1802"/>
                <a:gd name="T21" fmla="*/ 1557 h 1851"/>
                <a:gd name="T22" fmla="*/ 343 w 1802"/>
                <a:gd name="T23" fmla="*/ 1557 h 1851"/>
                <a:gd name="T24" fmla="*/ 541 w 1802"/>
                <a:gd name="T25" fmla="*/ 1557 h 1851"/>
                <a:gd name="T26" fmla="*/ 649 w 1802"/>
                <a:gd name="T27" fmla="*/ 1449 h 1851"/>
                <a:gd name="T28" fmla="*/ 657 w 1802"/>
                <a:gd name="T29" fmla="*/ 1523 h 1851"/>
                <a:gd name="T30" fmla="*/ 328 w 1802"/>
                <a:gd name="T31" fmla="*/ 1851 h 1851"/>
                <a:gd name="T32" fmla="*/ 0 w 1802"/>
                <a:gd name="T33" fmla="*/ 1523 h 1851"/>
                <a:gd name="T34" fmla="*/ 328 w 1802"/>
                <a:gd name="T35" fmla="*/ 1194 h 1851"/>
                <a:gd name="T36" fmla="*/ 474 w 1802"/>
                <a:gd name="T37" fmla="*/ 1228 h 1851"/>
                <a:gd name="T38" fmla="*/ 608 w 1802"/>
                <a:gd name="T39" fmla="*/ 1095 h 1851"/>
                <a:gd name="T40" fmla="*/ 1062 w 1802"/>
                <a:gd name="T41" fmla="*/ 641 h 1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02" h="1851">
                  <a:moveTo>
                    <a:pt x="1062" y="641"/>
                  </a:moveTo>
                  <a:cubicBezTo>
                    <a:pt x="1122" y="581"/>
                    <a:pt x="1122" y="581"/>
                    <a:pt x="1122" y="581"/>
                  </a:cubicBezTo>
                  <a:cubicBezTo>
                    <a:pt x="1168" y="337"/>
                    <a:pt x="1168" y="337"/>
                    <a:pt x="1168" y="337"/>
                  </a:cubicBezTo>
                  <a:cubicBezTo>
                    <a:pt x="1505" y="0"/>
                    <a:pt x="1505" y="0"/>
                    <a:pt x="1505" y="0"/>
                  </a:cubicBezTo>
                  <a:cubicBezTo>
                    <a:pt x="1558" y="243"/>
                    <a:pt x="1558" y="243"/>
                    <a:pt x="1558" y="243"/>
                  </a:cubicBezTo>
                  <a:cubicBezTo>
                    <a:pt x="1802" y="296"/>
                    <a:pt x="1802" y="296"/>
                    <a:pt x="1802" y="296"/>
                  </a:cubicBezTo>
                  <a:cubicBezTo>
                    <a:pt x="1465" y="633"/>
                    <a:pt x="1465" y="633"/>
                    <a:pt x="1465" y="633"/>
                  </a:cubicBezTo>
                  <a:cubicBezTo>
                    <a:pt x="1221" y="679"/>
                    <a:pt x="1221" y="679"/>
                    <a:pt x="1221" y="679"/>
                  </a:cubicBezTo>
                  <a:cubicBezTo>
                    <a:pt x="343" y="1557"/>
                    <a:pt x="343" y="1557"/>
                    <a:pt x="343" y="1557"/>
                  </a:cubicBezTo>
                  <a:cubicBezTo>
                    <a:pt x="343" y="1557"/>
                    <a:pt x="343" y="1557"/>
                    <a:pt x="343" y="1557"/>
                  </a:cubicBezTo>
                  <a:cubicBezTo>
                    <a:pt x="343" y="1557"/>
                    <a:pt x="343" y="1557"/>
                    <a:pt x="343" y="1557"/>
                  </a:cubicBezTo>
                  <a:cubicBezTo>
                    <a:pt x="343" y="1557"/>
                    <a:pt x="343" y="1557"/>
                    <a:pt x="343" y="1557"/>
                  </a:cubicBezTo>
                  <a:cubicBezTo>
                    <a:pt x="541" y="1557"/>
                    <a:pt x="541" y="1557"/>
                    <a:pt x="541" y="1557"/>
                  </a:cubicBezTo>
                  <a:cubicBezTo>
                    <a:pt x="649" y="1449"/>
                    <a:pt x="649" y="1449"/>
                    <a:pt x="649" y="1449"/>
                  </a:cubicBezTo>
                  <a:cubicBezTo>
                    <a:pt x="654" y="1473"/>
                    <a:pt x="657" y="1497"/>
                    <a:pt x="657" y="1523"/>
                  </a:cubicBezTo>
                  <a:cubicBezTo>
                    <a:pt x="657" y="1704"/>
                    <a:pt x="510" y="1851"/>
                    <a:pt x="328" y="1851"/>
                  </a:cubicBezTo>
                  <a:cubicBezTo>
                    <a:pt x="147" y="1851"/>
                    <a:pt x="0" y="1704"/>
                    <a:pt x="0" y="1523"/>
                  </a:cubicBezTo>
                  <a:cubicBezTo>
                    <a:pt x="0" y="1341"/>
                    <a:pt x="147" y="1194"/>
                    <a:pt x="328" y="1194"/>
                  </a:cubicBezTo>
                  <a:cubicBezTo>
                    <a:pt x="381" y="1194"/>
                    <a:pt x="430" y="1206"/>
                    <a:pt x="474" y="1228"/>
                  </a:cubicBezTo>
                  <a:cubicBezTo>
                    <a:pt x="608" y="1095"/>
                    <a:pt x="608" y="1095"/>
                    <a:pt x="608" y="1095"/>
                  </a:cubicBezTo>
                  <a:lnTo>
                    <a:pt x="1062" y="64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392" tIns="45696" rIns="91392" bIns="45696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50000"/>
                </a:spcBef>
                <a:spcAft>
                  <a:spcPct val="0"/>
                </a:spcAft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2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9pPr>
            </a:lstStyle>
            <a:p>
              <a:endParaRPr lang="en-US" sz="1799" dirty="0"/>
            </a:p>
          </p:txBody>
        </p:sp>
      </p:grpSp>
      <p:sp>
        <p:nvSpPr>
          <p:cNvPr id="25" name="Platshållare för text 24"/>
          <p:cNvSpPr>
            <a:spLocks noGrp="1"/>
          </p:cNvSpPr>
          <p:nvPr>
            <p:ph type="body" sz="quarter" idx="10"/>
          </p:nvPr>
        </p:nvSpPr>
        <p:spPr>
          <a:xfrm>
            <a:off x="1191326" y="4694636"/>
            <a:ext cx="4017962" cy="317341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6" name="Platshållare för text 24"/>
          <p:cNvSpPr>
            <a:spLocks noGrp="1"/>
          </p:cNvSpPr>
          <p:nvPr>
            <p:ph type="body" sz="quarter" idx="11"/>
          </p:nvPr>
        </p:nvSpPr>
        <p:spPr>
          <a:xfrm>
            <a:off x="5511825" y="4694636"/>
            <a:ext cx="4017962" cy="317341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8" name="Platshållare för text 27"/>
          <p:cNvSpPr>
            <a:spLocks noGrp="1"/>
          </p:cNvSpPr>
          <p:nvPr>
            <p:ph type="body" sz="quarter" idx="12"/>
          </p:nvPr>
        </p:nvSpPr>
        <p:spPr>
          <a:xfrm>
            <a:off x="1190649" y="8591366"/>
            <a:ext cx="8339138" cy="29337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6578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3256" y="1169580"/>
            <a:ext cx="8676167" cy="2041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Skriv din rubrik här</a:t>
            </a:r>
            <a:endParaRPr lang="en-US" dirty="0"/>
          </a:p>
        </p:txBody>
      </p:sp>
      <p:grpSp>
        <p:nvGrpSpPr>
          <p:cNvPr id="5" name="Grupp 4"/>
          <p:cNvGrpSpPr/>
          <p:nvPr userDrawn="1"/>
        </p:nvGrpSpPr>
        <p:grpSpPr>
          <a:xfrm>
            <a:off x="1" y="12940496"/>
            <a:ext cx="10691813" cy="2178854"/>
            <a:chOff x="1" y="12940496"/>
            <a:chExt cx="10691813" cy="2178854"/>
          </a:xfrm>
        </p:grpSpPr>
        <p:sp>
          <p:nvSpPr>
            <p:cNvPr id="7" name="Rektangel 6"/>
            <p:cNvSpPr/>
            <p:nvPr/>
          </p:nvSpPr>
          <p:spPr>
            <a:xfrm>
              <a:off x="1" y="12940496"/>
              <a:ext cx="10691813" cy="217885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864498" y="13589571"/>
              <a:ext cx="5343525" cy="101566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sv-SE" sz="3000" b="1" baseline="30000" dirty="0">
                  <a:solidFill>
                    <a:schemeClr val="bg1"/>
                  </a:solidFill>
                  <a:latin typeface="Arial" panose="020B0604020202020204" pitchFamily="34" charset="0"/>
                </a:rPr>
                <a:t>Arbetet med Nära vård </a:t>
              </a:r>
              <a:r>
                <a:rPr lang="sv-SE" sz="3000" b="1" baseline="30000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drivs </a:t>
              </a:r>
              <a:r>
                <a:rPr lang="sv-SE" sz="3000" b="1" baseline="30000" dirty="0">
                  <a:solidFill>
                    <a:schemeClr val="bg1"/>
                  </a:solidFill>
                  <a:latin typeface="Arial" panose="020B0604020202020204" pitchFamily="34" charset="0"/>
                </a:rPr>
                <a:t>av </a:t>
              </a:r>
              <a:br>
                <a:rPr lang="sv-SE" sz="3000" b="1" baseline="30000" dirty="0">
                  <a:solidFill>
                    <a:schemeClr val="bg1"/>
                  </a:solidFill>
                  <a:latin typeface="Arial" panose="020B0604020202020204" pitchFamily="34" charset="0"/>
                </a:rPr>
              </a:br>
              <a:r>
                <a:rPr lang="sv-SE" sz="3000" b="1" baseline="30000" dirty="0">
                  <a:solidFill>
                    <a:schemeClr val="bg1"/>
                  </a:solidFill>
                  <a:latin typeface="Arial" panose="020B0604020202020204" pitchFamily="34" charset="0"/>
                </a:rPr>
                <a:t>Region Östergötland och länets </a:t>
              </a:r>
              <a:r>
                <a:rPr lang="sv-SE" sz="3000" b="1" baseline="30000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/>
              </a:r>
              <a:br>
                <a:rPr lang="sv-SE" sz="3000" b="1" baseline="30000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</a:br>
              <a:r>
                <a:rPr lang="sv-SE" sz="3000" b="1" baseline="30000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tretton </a:t>
              </a:r>
              <a:r>
                <a:rPr lang="sv-SE" sz="3000" b="1" baseline="30000" dirty="0">
                  <a:solidFill>
                    <a:schemeClr val="bg1"/>
                  </a:solidFill>
                  <a:latin typeface="Arial" panose="020B0604020202020204" pitchFamily="34" charset="0"/>
                </a:rPr>
                <a:t>kommuner.</a:t>
              </a:r>
            </a:p>
          </p:txBody>
        </p:sp>
        <p:pic>
          <p:nvPicPr>
            <p:cNvPr id="9" name="Bildobjekt 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6303" y="13348921"/>
              <a:ext cx="2130052" cy="13987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080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6" r:id="rId3"/>
    <p:sldLayoutId id="2147483667" r:id="rId4"/>
    <p:sldLayoutId id="2147483664" r:id="rId5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b="1" kern="1200">
          <a:solidFill>
            <a:srgbClr val="2A9EC8"/>
          </a:solidFill>
          <a:latin typeface="+mj-lt"/>
          <a:ea typeface="+mj-ea"/>
          <a:cs typeface="+mj-cs"/>
        </a:defRPr>
      </a:lvl1pPr>
    </p:titleStyle>
    <p:bodyStyle>
      <a:lvl1pPr marL="0" indent="0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None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3256" y="1169580"/>
            <a:ext cx="8676167" cy="2041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Skriv din rubrik här</a:t>
            </a:r>
            <a:endParaRPr lang="en-US" dirty="0"/>
          </a:p>
        </p:txBody>
      </p:sp>
      <p:grpSp>
        <p:nvGrpSpPr>
          <p:cNvPr id="10" name="Grupp 9"/>
          <p:cNvGrpSpPr/>
          <p:nvPr userDrawn="1"/>
        </p:nvGrpSpPr>
        <p:grpSpPr>
          <a:xfrm>
            <a:off x="1" y="12940496"/>
            <a:ext cx="10691813" cy="2178854"/>
            <a:chOff x="1" y="12940496"/>
            <a:chExt cx="10691813" cy="2178854"/>
          </a:xfrm>
        </p:grpSpPr>
        <p:grpSp>
          <p:nvGrpSpPr>
            <p:cNvPr id="11" name="Grupp 10"/>
            <p:cNvGrpSpPr/>
            <p:nvPr/>
          </p:nvGrpSpPr>
          <p:grpSpPr>
            <a:xfrm>
              <a:off x="1" y="12940496"/>
              <a:ext cx="10691813" cy="2178854"/>
              <a:chOff x="1" y="12940496"/>
              <a:chExt cx="10691813" cy="2178854"/>
            </a:xfrm>
          </p:grpSpPr>
          <p:sp>
            <p:nvSpPr>
              <p:cNvPr id="13" name="Rektangel 12"/>
              <p:cNvSpPr/>
              <p:nvPr/>
            </p:nvSpPr>
            <p:spPr>
              <a:xfrm>
                <a:off x="1" y="12940496"/>
                <a:ext cx="10691813" cy="217885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Rektangel 13"/>
              <p:cNvSpPr/>
              <p:nvPr/>
            </p:nvSpPr>
            <p:spPr>
              <a:xfrm>
                <a:off x="864498" y="13589571"/>
                <a:ext cx="5343525" cy="101566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sv-SE" sz="3000" b="1" baseline="30000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Arbetet med Nära vård </a:t>
                </a:r>
                <a:r>
                  <a:rPr lang="sv-SE" sz="3000" b="1" baseline="30000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drivs </a:t>
                </a:r>
                <a:r>
                  <a:rPr lang="sv-SE" sz="3000" b="1" baseline="30000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av </a:t>
                </a:r>
                <a:br>
                  <a:rPr lang="sv-SE" sz="3000" b="1" baseline="30000" dirty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:r>
                  <a:rPr lang="sv-SE" sz="3000" b="1" baseline="30000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Region Östergötland och länets </a:t>
                </a:r>
                <a:r>
                  <a:rPr lang="sv-SE" sz="3000" b="1" baseline="30000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/>
                </a:r>
                <a:br>
                  <a:rPr lang="sv-SE" sz="3000" b="1" baseline="30000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:r>
                  <a:rPr lang="sv-SE" sz="3000" b="1" baseline="30000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tretton </a:t>
                </a:r>
                <a:r>
                  <a:rPr lang="sv-SE" sz="3000" b="1" baseline="30000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kommuner.</a:t>
                </a:r>
              </a:p>
            </p:txBody>
          </p:sp>
        </p:grpSp>
        <p:pic>
          <p:nvPicPr>
            <p:cNvPr id="12" name="Bildobjekt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6303" y="13317207"/>
              <a:ext cx="2151416" cy="14127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071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b="1" kern="1200">
          <a:solidFill>
            <a:srgbClr val="2A9EC8"/>
          </a:solidFill>
          <a:latin typeface="+mj-lt"/>
          <a:ea typeface="+mj-ea"/>
          <a:cs typeface="+mj-cs"/>
        </a:defRPr>
      </a:lvl1pPr>
    </p:titleStyle>
    <p:bodyStyle>
      <a:lvl1pPr marL="0" indent="0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None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>
              <a:solidFill>
                <a:srgbClr val="2A9EC8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latshållare för bild 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Platshållare för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0015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521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latshållare för bild 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Platshållare för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9178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>
              <a:solidFill>
                <a:srgbClr val="2A9EC8"/>
              </a:solidFill>
            </a:endParaRPr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42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696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Platshållare för bild 7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9" name="Platshållare för text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6080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Platshållare för bild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latshållare för text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44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717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636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655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0</Words>
  <Application>Microsoft Office PowerPoint</Application>
  <PresentationFormat>Anpassad</PresentationFormat>
  <Paragraphs>0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Tahoma</vt:lpstr>
      <vt:lpstr>Office-tema</vt:lpstr>
      <vt:lpstr>1_Office-tema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Region Östergötland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Bromée Sanna</dc:creator>
  <cp:lastModifiedBy>Josefin Larsson</cp:lastModifiedBy>
  <cp:revision>50</cp:revision>
  <dcterms:created xsi:type="dcterms:W3CDTF">2019-09-26T09:06:53Z</dcterms:created>
  <dcterms:modified xsi:type="dcterms:W3CDTF">2022-05-24T08:08:28Z</dcterms:modified>
</cp:coreProperties>
</file>